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51F96-6FE1-4D5C-84DE-6D0D2429FA1F}" type="datetimeFigureOut">
              <a:rPr lang="it-IT" smtClean="0"/>
              <a:t>26/08/2024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262B-769A-409C-8B7A-A0CC2C8530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9054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51F96-6FE1-4D5C-84DE-6D0D2429FA1F}" type="datetimeFigureOut">
              <a:rPr lang="it-IT" smtClean="0"/>
              <a:t>26/08/2024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262B-769A-409C-8B7A-A0CC2C8530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9310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51F96-6FE1-4D5C-84DE-6D0D2429FA1F}" type="datetimeFigureOut">
              <a:rPr lang="it-IT" smtClean="0"/>
              <a:t>26/08/2024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262B-769A-409C-8B7A-A0CC2C8530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1090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51F96-6FE1-4D5C-84DE-6D0D2429FA1F}" type="datetimeFigureOut">
              <a:rPr lang="it-IT" smtClean="0"/>
              <a:t>26/08/2024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262B-769A-409C-8B7A-A0CC2C8530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0295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51F96-6FE1-4D5C-84DE-6D0D2429FA1F}" type="datetimeFigureOut">
              <a:rPr lang="it-IT" smtClean="0"/>
              <a:t>26/08/2024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262B-769A-409C-8B7A-A0CC2C8530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5834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51F96-6FE1-4D5C-84DE-6D0D2429FA1F}" type="datetimeFigureOut">
              <a:rPr lang="it-IT" smtClean="0"/>
              <a:t>26/08/2024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262B-769A-409C-8B7A-A0CC2C8530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004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51F96-6FE1-4D5C-84DE-6D0D2429FA1F}" type="datetimeFigureOut">
              <a:rPr lang="it-IT" smtClean="0"/>
              <a:t>26/08/2024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262B-769A-409C-8B7A-A0CC2C8530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0018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51F96-6FE1-4D5C-84DE-6D0D2429FA1F}" type="datetimeFigureOut">
              <a:rPr lang="it-IT" smtClean="0"/>
              <a:t>26/08/2024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262B-769A-409C-8B7A-A0CC2C8530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1775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51F96-6FE1-4D5C-84DE-6D0D2429FA1F}" type="datetimeFigureOut">
              <a:rPr lang="it-IT" smtClean="0"/>
              <a:t>26/08/2024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262B-769A-409C-8B7A-A0CC2C8530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1947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51F96-6FE1-4D5C-84DE-6D0D2429FA1F}" type="datetimeFigureOut">
              <a:rPr lang="it-IT" smtClean="0"/>
              <a:t>26/08/2024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262B-769A-409C-8B7A-A0CC2C8530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3002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51F96-6FE1-4D5C-84DE-6D0D2429FA1F}" type="datetimeFigureOut">
              <a:rPr lang="it-IT" smtClean="0"/>
              <a:t>26/08/2024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262B-769A-409C-8B7A-A0CC2C8530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831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51F96-6FE1-4D5C-84DE-6D0D2429FA1F}" type="datetimeFigureOut">
              <a:rPr lang="it-IT" smtClean="0"/>
              <a:t>26/08/2024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9262B-769A-409C-8B7A-A0CC2C8530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088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Collegio docenti del 2 settembre 2024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60070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2533" y="365126"/>
            <a:ext cx="11548534" cy="725920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Organigramma a.s. 2024.2025 IC Val </a:t>
            </a:r>
            <a:r>
              <a:rPr lang="it-I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Nervia</a:t>
            </a:r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nomine fiduciaria</a:t>
            </a:r>
            <a:endParaRPr lang="it-I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4223084" y="986589"/>
            <a:ext cx="3140241" cy="6497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Coordinatori di Plesso</a:t>
            </a:r>
            <a:endParaRPr lang="it-IT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681789" y="2077446"/>
            <a:ext cx="2526632" cy="6497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Infanzia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4535905" y="2053388"/>
            <a:ext cx="2526632" cy="6497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Primaria</a:t>
            </a:r>
            <a:endParaRPr lang="it-IT" dirty="0"/>
          </a:p>
        </p:txBody>
      </p:sp>
      <p:sp>
        <p:nvSpPr>
          <p:cNvPr id="13" name="Rettangolo arrotondato 12"/>
          <p:cNvSpPr/>
          <p:nvPr/>
        </p:nvSpPr>
        <p:spPr>
          <a:xfrm>
            <a:off x="8390021" y="2077446"/>
            <a:ext cx="2526632" cy="6497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Secondaria di 1°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681789" y="3068053"/>
            <a:ext cx="2434390" cy="341632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Camporosso Mare</a:t>
            </a:r>
          </a:p>
          <a:p>
            <a:pPr algn="just"/>
            <a:r>
              <a:rPr lang="it-IT" dirty="0" smtClean="0"/>
              <a:t>___________________</a:t>
            </a:r>
          </a:p>
          <a:p>
            <a:pPr algn="just"/>
            <a:r>
              <a:rPr lang="it-IT" dirty="0" smtClean="0"/>
              <a:t>Camporosso Capo</a:t>
            </a:r>
          </a:p>
          <a:p>
            <a:pPr algn="just"/>
            <a:r>
              <a:rPr lang="it-IT" dirty="0" smtClean="0"/>
              <a:t>___________________</a:t>
            </a:r>
          </a:p>
          <a:p>
            <a:pPr algn="just"/>
            <a:r>
              <a:rPr lang="it-IT" dirty="0" smtClean="0"/>
              <a:t>Dolceacqua</a:t>
            </a:r>
          </a:p>
          <a:p>
            <a:pPr algn="just"/>
            <a:r>
              <a:rPr lang="it-IT" dirty="0" smtClean="0"/>
              <a:t>___________________</a:t>
            </a:r>
          </a:p>
          <a:p>
            <a:pPr algn="just"/>
            <a:r>
              <a:rPr lang="it-IT" dirty="0" smtClean="0"/>
              <a:t>Isolabona</a:t>
            </a:r>
          </a:p>
          <a:p>
            <a:pPr algn="just"/>
            <a:r>
              <a:rPr lang="it-IT" dirty="0" smtClean="0"/>
              <a:t>___________________</a:t>
            </a:r>
          </a:p>
          <a:p>
            <a:pPr algn="just"/>
            <a:r>
              <a:rPr lang="it-IT" dirty="0" smtClean="0"/>
              <a:t>Apricale</a:t>
            </a:r>
          </a:p>
          <a:p>
            <a:pPr algn="just"/>
            <a:r>
              <a:rPr lang="it-IT" dirty="0" smtClean="0"/>
              <a:t>___________________</a:t>
            </a:r>
          </a:p>
          <a:p>
            <a:pPr algn="just"/>
            <a:r>
              <a:rPr lang="it-IT" dirty="0" smtClean="0"/>
              <a:t>Pigna</a:t>
            </a:r>
          </a:p>
          <a:p>
            <a:pPr algn="just"/>
            <a:r>
              <a:rPr lang="it-IT" dirty="0" smtClean="0"/>
              <a:t>___________________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4576009" y="3068053"/>
            <a:ext cx="2434390" cy="341632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Camporosso Mare</a:t>
            </a:r>
          </a:p>
          <a:p>
            <a:pPr algn="just"/>
            <a:r>
              <a:rPr lang="it-IT" dirty="0" smtClean="0"/>
              <a:t>___________________</a:t>
            </a:r>
          </a:p>
          <a:p>
            <a:pPr algn="just"/>
            <a:r>
              <a:rPr lang="it-IT" dirty="0" smtClean="0"/>
              <a:t>Camporosso Capo</a:t>
            </a:r>
          </a:p>
          <a:p>
            <a:pPr algn="just"/>
            <a:r>
              <a:rPr lang="it-IT" dirty="0" smtClean="0"/>
              <a:t>___________________</a:t>
            </a:r>
          </a:p>
          <a:p>
            <a:pPr algn="just"/>
            <a:r>
              <a:rPr lang="it-IT" dirty="0" smtClean="0"/>
              <a:t>Dolceacqua</a:t>
            </a:r>
          </a:p>
          <a:p>
            <a:pPr algn="just"/>
            <a:r>
              <a:rPr lang="it-IT" dirty="0" smtClean="0"/>
              <a:t>___________________</a:t>
            </a:r>
          </a:p>
          <a:p>
            <a:pPr algn="just"/>
            <a:r>
              <a:rPr lang="it-IT" dirty="0" smtClean="0"/>
              <a:t>Isolabona</a:t>
            </a:r>
          </a:p>
          <a:p>
            <a:pPr algn="just"/>
            <a:r>
              <a:rPr lang="it-IT" dirty="0" smtClean="0"/>
              <a:t>___________________</a:t>
            </a:r>
          </a:p>
          <a:p>
            <a:pPr algn="just"/>
            <a:r>
              <a:rPr lang="it-IT" dirty="0" smtClean="0"/>
              <a:t>Apricale</a:t>
            </a:r>
          </a:p>
          <a:p>
            <a:pPr algn="just"/>
            <a:r>
              <a:rPr lang="it-IT" dirty="0" smtClean="0"/>
              <a:t>___________________</a:t>
            </a:r>
          </a:p>
          <a:p>
            <a:pPr algn="just"/>
            <a:r>
              <a:rPr lang="it-IT" dirty="0" smtClean="0"/>
              <a:t>Pigna</a:t>
            </a:r>
          </a:p>
          <a:p>
            <a:pPr algn="just"/>
            <a:r>
              <a:rPr lang="it-IT" dirty="0" smtClean="0"/>
              <a:t>___________________</a:t>
            </a:r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390021" y="3068053"/>
            <a:ext cx="2526632" cy="120032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Dolceacqua</a:t>
            </a:r>
          </a:p>
          <a:p>
            <a:r>
              <a:rPr lang="it-IT" dirty="0" smtClean="0"/>
              <a:t>_________________</a:t>
            </a:r>
          </a:p>
          <a:p>
            <a:r>
              <a:rPr lang="it-IT" dirty="0" smtClean="0"/>
              <a:t>Pigna</a:t>
            </a:r>
          </a:p>
          <a:p>
            <a:r>
              <a:rPr lang="it-IT" dirty="0" smtClean="0"/>
              <a:t>_________________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6324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2533" y="365126"/>
            <a:ext cx="11548534" cy="725920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Organigramma a.s. 2024.2025 IC Val </a:t>
            </a:r>
            <a:r>
              <a:rPr lang="it-I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Nervia</a:t>
            </a:r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nomine fiduciaria</a:t>
            </a:r>
            <a:endParaRPr lang="it-I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3208421" y="1046749"/>
            <a:ext cx="5181599" cy="6497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Coordinatori di Interclasse/Classe</a:t>
            </a:r>
            <a:endParaRPr lang="it-IT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681789" y="2077446"/>
            <a:ext cx="2526632" cy="6497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Interclasse Primaria di Istituto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4483767" y="2077446"/>
            <a:ext cx="2526632" cy="6497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Coordinatori di Classe</a:t>
            </a:r>
          </a:p>
          <a:p>
            <a:pPr algn="ctr"/>
            <a:r>
              <a:rPr lang="it-IT" dirty="0" smtClean="0"/>
              <a:t>Secondaria Dolceacqua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681789" y="3068053"/>
            <a:ext cx="2434390" cy="2862322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Classe Prima</a:t>
            </a:r>
          </a:p>
          <a:p>
            <a:pPr algn="just"/>
            <a:r>
              <a:rPr lang="it-IT" dirty="0" smtClean="0"/>
              <a:t>___________________</a:t>
            </a:r>
          </a:p>
          <a:p>
            <a:pPr algn="just"/>
            <a:r>
              <a:rPr lang="it-IT" dirty="0" smtClean="0"/>
              <a:t>Classe Seconda</a:t>
            </a:r>
          </a:p>
          <a:p>
            <a:pPr algn="just"/>
            <a:r>
              <a:rPr lang="it-IT" dirty="0" smtClean="0"/>
              <a:t>___________________</a:t>
            </a:r>
          </a:p>
          <a:p>
            <a:pPr algn="just"/>
            <a:r>
              <a:rPr lang="it-IT" dirty="0" smtClean="0"/>
              <a:t>Classe Terza</a:t>
            </a:r>
          </a:p>
          <a:p>
            <a:pPr algn="just"/>
            <a:r>
              <a:rPr lang="it-IT" dirty="0" smtClean="0"/>
              <a:t>___________________</a:t>
            </a:r>
          </a:p>
          <a:p>
            <a:pPr algn="just"/>
            <a:r>
              <a:rPr lang="it-IT" dirty="0" smtClean="0"/>
              <a:t>Classe Quarta</a:t>
            </a:r>
          </a:p>
          <a:p>
            <a:pPr algn="just"/>
            <a:r>
              <a:rPr lang="it-IT" dirty="0" smtClean="0"/>
              <a:t>___________________</a:t>
            </a:r>
          </a:p>
          <a:p>
            <a:pPr algn="just"/>
            <a:r>
              <a:rPr lang="it-IT" dirty="0" smtClean="0"/>
              <a:t>Classe Quinta</a:t>
            </a:r>
          </a:p>
          <a:p>
            <a:pPr algn="just"/>
            <a:r>
              <a:rPr lang="it-IT" dirty="0" smtClean="0"/>
              <a:t>___________________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4576009" y="3068053"/>
            <a:ext cx="2434390" cy="2585323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1A_________________</a:t>
            </a:r>
          </a:p>
          <a:p>
            <a:pPr algn="just"/>
            <a:r>
              <a:rPr lang="it-IT" dirty="0" smtClean="0"/>
              <a:t>2A_________________</a:t>
            </a:r>
          </a:p>
          <a:p>
            <a:pPr algn="just"/>
            <a:r>
              <a:rPr lang="it-IT" dirty="0" smtClean="0"/>
              <a:t>3A_________________</a:t>
            </a:r>
          </a:p>
          <a:p>
            <a:pPr algn="just"/>
            <a:r>
              <a:rPr lang="it-IT" dirty="0" smtClean="0"/>
              <a:t>1B_________________</a:t>
            </a:r>
          </a:p>
          <a:p>
            <a:pPr algn="just"/>
            <a:r>
              <a:rPr lang="it-IT" dirty="0" smtClean="0"/>
              <a:t>2B_________________</a:t>
            </a:r>
          </a:p>
          <a:p>
            <a:pPr algn="just"/>
            <a:r>
              <a:rPr lang="it-IT" dirty="0" smtClean="0"/>
              <a:t>3B_________________</a:t>
            </a:r>
          </a:p>
          <a:p>
            <a:pPr algn="just"/>
            <a:r>
              <a:rPr lang="it-IT" dirty="0" smtClean="0"/>
              <a:t>1C_________________</a:t>
            </a:r>
          </a:p>
          <a:p>
            <a:pPr algn="just"/>
            <a:r>
              <a:rPr lang="it-IT" dirty="0" smtClean="0"/>
              <a:t>2C_________________</a:t>
            </a:r>
          </a:p>
          <a:p>
            <a:pPr algn="just"/>
            <a:r>
              <a:rPr lang="it-IT" dirty="0" smtClean="0"/>
              <a:t>3C_________________</a:t>
            </a:r>
          </a:p>
        </p:txBody>
      </p:sp>
      <p:sp>
        <p:nvSpPr>
          <p:cNvPr id="17" name="Rettangolo arrotondato 16"/>
          <p:cNvSpPr/>
          <p:nvPr/>
        </p:nvSpPr>
        <p:spPr>
          <a:xfrm>
            <a:off x="8173451" y="2057401"/>
            <a:ext cx="2526632" cy="6497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Coordinatori di Classe</a:t>
            </a:r>
          </a:p>
          <a:p>
            <a:pPr algn="ctr"/>
            <a:r>
              <a:rPr lang="it-IT" dirty="0" smtClean="0"/>
              <a:t>Secondaria Pigna</a:t>
            </a:r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8173451" y="3068053"/>
            <a:ext cx="2434390" cy="92333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1P_________________</a:t>
            </a:r>
          </a:p>
          <a:p>
            <a:pPr algn="just"/>
            <a:r>
              <a:rPr lang="it-IT" dirty="0" smtClean="0"/>
              <a:t>2P_________________</a:t>
            </a:r>
          </a:p>
          <a:p>
            <a:pPr algn="just"/>
            <a:r>
              <a:rPr lang="it-IT" dirty="0" smtClean="0"/>
              <a:t>3P_________________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111237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2533" y="365126"/>
            <a:ext cx="11548534" cy="725920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Organigramma a.s. 2024.2025 IC Val </a:t>
            </a:r>
            <a:r>
              <a:rPr lang="it-I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Nervia</a:t>
            </a:r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nomine fiduciaria</a:t>
            </a:r>
            <a:endParaRPr lang="it-I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3208421" y="1046749"/>
            <a:ext cx="5181599" cy="6497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Referenti</a:t>
            </a:r>
            <a:endParaRPr lang="it-IT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72533" y="2105526"/>
            <a:ext cx="2021306" cy="1477328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Sport</a:t>
            </a:r>
          </a:p>
          <a:p>
            <a:r>
              <a:rPr lang="it-IT" dirty="0" smtClean="0"/>
              <a:t>Infanzia e Primaria</a:t>
            </a:r>
          </a:p>
          <a:p>
            <a:r>
              <a:rPr lang="it-IT" dirty="0" smtClean="0"/>
              <a:t>_______________</a:t>
            </a:r>
          </a:p>
          <a:p>
            <a:r>
              <a:rPr lang="it-IT" dirty="0" smtClean="0"/>
              <a:t>Secondaria di 1°</a:t>
            </a:r>
          </a:p>
          <a:p>
            <a:r>
              <a:rPr lang="it-IT" dirty="0" smtClean="0"/>
              <a:t>_______________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372533" y="3858670"/>
            <a:ext cx="2021306" cy="1477328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BES</a:t>
            </a:r>
          </a:p>
          <a:p>
            <a:r>
              <a:rPr lang="it-IT" dirty="0" smtClean="0"/>
              <a:t>Infanzia e Primaria</a:t>
            </a:r>
          </a:p>
          <a:p>
            <a:r>
              <a:rPr lang="it-IT" dirty="0" smtClean="0"/>
              <a:t>_______________</a:t>
            </a:r>
          </a:p>
          <a:p>
            <a:r>
              <a:rPr lang="it-IT" dirty="0" smtClean="0"/>
              <a:t>Secondaria di 1°</a:t>
            </a:r>
          </a:p>
          <a:p>
            <a:r>
              <a:rPr lang="it-IT" dirty="0" smtClean="0"/>
              <a:t>_______________</a:t>
            </a:r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372533" y="5611814"/>
            <a:ext cx="2021306" cy="92333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EDUCAZIONE </a:t>
            </a:r>
            <a:r>
              <a:rPr lang="it-IT" b="1" dirty="0" smtClean="0">
                <a:solidFill>
                  <a:srgbClr val="FF0000"/>
                </a:solidFill>
              </a:rPr>
              <a:t>CIVICA/</a:t>
            </a:r>
            <a:r>
              <a:rPr lang="it-IT" b="1" dirty="0" err="1" smtClean="0">
                <a:solidFill>
                  <a:srgbClr val="FF0000"/>
                </a:solidFill>
              </a:rPr>
              <a:t>Legalita’</a:t>
            </a:r>
            <a:endParaRPr lang="it-IT" b="1" dirty="0" smtClean="0">
              <a:solidFill>
                <a:srgbClr val="FF0000"/>
              </a:solidFill>
            </a:endParaRPr>
          </a:p>
          <a:p>
            <a:r>
              <a:rPr lang="it-IT" dirty="0" smtClean="0"/>
              <a:t>_______________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2859060" y="2105526"/>
            <a:ext cx="2021306" cy="646331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SALUTE</a:t>
            </a:r>
          </a:p>
          <a:p>
            <a:r>
              <a:rPr lang="it-IT" dirty="0" smtClean="0"/>
              <a:t>_______________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2859060" y="3160928"/>
            <a:ext cx="2021306" cy="1477328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INVALSI</a:t>
            </a:r>
          </a:p>
          <a:p>
            <a:r>
              <a:rPr lang="it-IT" dirty="0" smtClean="0"/>
              <a:t>Primaria</a:t>
            </a:r>
          </a:p>
          <a:p>
            <a:r>
              <a:rPr lang="it-IT" dirty="0" smtClean="0"/>
              <a:t>_______________</a:t>
            </a:r>
          </a:p>
          <a:p>
            <a:r>
              <a:rPr lang="it-IT" dirty="0" smtClean="0"/>
              <a:t>Secondaria di 1°</a:t>
            </a:r>
          </a:p>
          <a:p>
            <a:r>
              <a:rPr lang="it-IT" dirty="0" smtClean="0"/>
              <a:t>_______________</a:t>
            </a:r>
            <a:endParaRPr lang="it-IT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2859060" y="5047327"/>
            <a:ext cx="2021306" cy="92333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ORIENTAMENTO</a:t>
            </a:r>
          </a:p>
          <a:p>
            <a:pPr algn="ctr"/>
            <a:r>
              <a:rPr lang="it-IT" b="1" dirty="0" smtClean="0">
                <a:solidFill>
                  <a:srgbClr val="FF0000"/>
                </a:solidFill>
              </a:rPr>
              <a:t>Secondaria di 1°</a:t>
            </a:r>
          </a:p>
          <a:p>
            <a:r>
              <a:rPr lang="it-IT" dirty="0" smtClean="0"/>
              <a:t>_______________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5489965" y="2054912"/>
            <a:ext cx="2021306" cy="1754326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Bullismo e </a:t>
            </a:r>
            <a:r>
              <a:rPr lang="it-IT" b="1" dirty="0" err="1" smtClean="0">
                <a:solidFill>
                  <a:srgbClr val="FF0000"/>
                </a:solidFill>
              </a:rPr>
              <a:t>Cyberbullismo</a:t>
            </a:r>
            <a:endParaRPr lang="it-IT" b="1" dirty="0" smtClean="0">
              <a:solidFill>
                <a:srgbClr val="FF0000"/>
              </a:solidFill>
            </a:endParaRPr>
          </a:p>
          <a:p>
            <a:r>
              <a:rPr lang="it-IT" dirty="0" smtClean="0"/>
              <a:t>Primaria</a:t>
            </a:r>
          </a:p>
          <a:p>
            <a:r>
              <a:rPr lang="it-IT" dirty="0" smtClean="0"/>
              <a:t>_______________</a:t>
            </a:r>
          </a:p>
          <a:p>
            <a:r>
              <a:rPr lang="it-IT" dirty="0" smtClean="0"/>
              <a:t>Secondaria di 1°</a:t>
            </a:r>
          </a:p>
          <a:p>
            <a:r>
              <a:rPr lang="it-IT" dirty="0" smtClean="0"/>
              <a:t>_______________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7976492" y="2054912"/>
            <a:ext cx="2478950" cy="92333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Referente orario secondaria di 1°</a:t>
            </a:r>
          </a:p>
          <a:p>
            <a:r>
              <a:rPr lang="it-IT" dirty="0" smtClean="0"/>
              <a:t>_________________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7976492" y="3618942"/>
            <a:ext cx="2478950" cy="646331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Registro elettronico</a:t>
            </a:r>
          </a:p>
          <a:p>
            <a:r>
              <a:rPr lang="it-IT" dirty="0" smtClean="0"/>
              <a:t>_________________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6041160" y="4724161"/>
            <a:ext cx="2478950" cy="646331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Musica</a:t>
            </a:r>
            <a:endParaRPr lang="it-IT" b="1" dirty="0" smtClean="0">
              <a:solidFill>
                <a:srgbClr val="FF0000"/>
              </a:solidFill>
            </a:endParaRPr>
          </a:p>
          <a:p>
            <a:r>
              <a:rPr lang="it-IT" dirty="0" smtClean="0"/>
              <a:t>____________________</a:t>
            </a: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1651517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2533" y="365126"/>
            <a:ext cx="11548534" cy="725920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Organigramma a.s. 2024.2025 IC Val </a:t>
            </a:r>
            <a:r>
              <a:rPr lang="it-I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Nervia</a:t>
            </a:r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nomine fiduciaria</a:t>
            </a:r>
            <a:endParaRPr lang="it-I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3196388" y="1091046"/>
            <a:ext cx="5181599" cy="6497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Commissioni</a:t>
            </a:r>
            <a:endParaRPr lang="it-IT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72533" y="2057397"/>
            <a:ext cx="3613485" cy="3693319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Continuità/Curricolo Verticale</a:t>
            </a:r>
          </a:p>
          <a:p>
            <a:r>
              <a:rPr lang="it-IT" dirty="0" smtClean="0"/>
              <a:t>Docente </a:t>
            </a:r>
            <a:r>
              <a:rPr lang="it-IT" dirty="0" smtClean="0"/>
              <a:t>Mate Secondaria di 1°___________________________</a:t>
            </a:r>
            <a:endParaRPr lang="it-IT" dirty="0" smtClean="0"/>
          </a:p>
          <a:p>
            <a:r>
              <a:rPr lang="it-IT" dirty="0" smtClean="0"/>
              <a:t>Docente Italiano </a:t>
            </a:r>
            <a:r>
              <a:rPr lang="it-IT" dirty="0" smtClean="0"/>
              <a:t>Secondaria </a:t>
            </a:r>
            <a:r>
              <a:rPr lang="it-IT" dirty="0" smtClean="0"/>
              <a:t>di 1°</a:t>
            </a:r>
          </a:p>
          <a:p>
            <a:r>
              <a:rPr lang="it-IT" dirty="0" smtClean="0"/>
              <a:t>_____________________________</a:t>
            </a:r>
          </a:p>
          <a:p>
            <a:r>
              <a:rPr lang="it-IT" dirty="0" smtClean="0"/>
              <a:t>Docenti primaria (4)</a:t>
            </a:r>
          </a:p>
          <a:p>
            <a:r>
              <a:rPr lang="it-IT" dirty="0" smtClean="0"/>
              <a:t>1____________________________</a:t>
            </a:r>
          </a:p>
          <a:p>
            <a:r>
              <a:rPr lang="it-IT" dirty="0" smtClean="0"/>
              <a:t>2____________________________</a:t>
            </a:r>
          </a:p>
          <a:p>
            <a:r>
              <a:rPr lang="it-IT" dirty="0" smtClean="0"/>
              <a:t>3____________________________</a:t>
            </a:r>
          </a:p>
          <a:p>
            <a:r>
              <a:rPr lang="it-IT" dirty="0" smtClean="0"/>
              <a:t>4____________________________</a:t>
            </a:r>
          </a:p>
          <a:p>
            <a:r>
              <a:rPr lang="it-IT" dirty="0" smtClean="0"/>
              <a:t>Docenti Infanzia (2)</a:t>
            </a:r>
          </a:p>
          <a:p>
            <a:r>
              <a:rPr lang="it-IT" dirty="0" smtClean="0"/>
              <a:t>1____________________________</a:t>
            </a:r>
          </a:p>
          <a:p>
            <a:r>
              <a:rPr lang="it-IT" dirty="0" smtClean="0"/>
              <a:t>2____________________________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4479716" y="2057397"/>
            <a:ext cx="2021306" cy="2031325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Team Digitale</a:t>
            </a:r>
          </a:p>
          <a:p>
            <a:r>
              <a:rPr lang="it-IT" dirty="0" smtClean="0"/>
              <a:t>Infanzia</a:t>
            </a:r>
            <a:endParaRPr lang="it-IT" dirty="0" smtClean="0"/>
          </a:p>
          <a:p>
            <a:r>
              <a:rPr lang="it-IT" dirty="0" smtClean="0"/>
              <a:t>_______________</a:t>
            </a:r>
          </a:p>
          <a:p>
            <a:r>
              <a:rPr lang="it-IT" dirty="0" smtClean="0"/>
              <a:t>Primaria</a:t>
            </a:r>
            <a:endParaRPr lang="it-IT" dirty="0" smtClean="0"/>
          </a:p>
          <a:p>
            <a:r>
              <a:rPr lang="it-IT" dirty="0" smtClean="0"/>
              <a:t>_______________</a:t>
            </a:r>
          </a:p>
          <a:p>
            <a:r>
              <a:rPr lang="it-IT" dirty="0"/>
              <a:t>Secondaria di 1°</a:t>
            </a:r>
          </a:p>
          <a:p>
            <a:r>
              <a:rPr lang="it-IT" dirty="0" smtClean="0"/>
              <a:t>_______________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7164433" y="2057396"/>
            <a:ext cx="2021306" cy="2031325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PTOF</a:t>
            </a:r>
            <a:endParaRPr lang="it-IT" b="1" dirty="0" smtClean="0">
              <a:solidFill>
                <a:srgbClr val="FF0000"/>
              </a:solidFill>
            </a:endParaRPr>
          </a:p>
          <a:p>
            <a:r>
              <a:rPr lang="it-IT" dirty="0" smtClean="0"/>
              <a:t>Infanzia</a:t>
            </a:r>
          </a:p>
          <a:p>
            <a:r>
              <a:rPr lang="it-IT" dirty="0" smtClean="0"/>
              <a:t>_______________</a:t>
            </a:r>
          </a:p>
          <a:p>
            <a:r>
              <a:rPr lang="it-IT" dirty="0" smtClean="0"/>
              <a:t>Primaria</a:t>
            </a:r>
          </a:p>
          <a:p>
            <a:r>
              <a:rPr lang="it-IT" dirty="0" smtClean="0"/>
              <a:t>_______________</a:t>
            </a:r>
          </a:p>
          <a:p>
            <a:r>
              <a:rPr lang="it-IT" dirty="0" smtClean="0"/>
              <a:t>Secondaria di 1°</a:t>
            </a:r>
          </a:p>
          <a:p>
            <a:r>
              <a:rPr lang="it-IT" dirty="0" smtClean="0"/>
              <a:t>_______________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022513" y="4416283"/>
            <a:ext cx="2021306" cy="2031325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INCLUSIONE</a:t>
            </a:r>
            <a:endParaRPr lang="it-IT" b="1" dirty="0" smtClean="0">
              <a:solidFill>
                <a:srgbClr val="FF0000"/>
              </a:solidFill>
            </a:endParaRPr>
          </a:p>
          <a:p>
            <a:r>
              <a:rPr lang="it-IT" dirty="0" smtClean="0"/>
              <a:t>Infanzia</a:t>
            </a:r>
          </a:p>
          <a:p>
            <a:r>
              <a:rPr lang="it-IT" dirty="0" smtClean="0"/>
              <a:t>_______________</a:t>
            </a:r>
          </a:p>
          <a:p>
            <a:r>
              <a:rPr lang="it-IT" dirty="0" smtClean="0"/>
              <a:t>Primaria</a:t>
            </a:r>
          </a:p>
          <a:p>
            <a:r>
              <a:rPr lang="it-IT" dirty="0" smtClean="0"/>
              <a:t>_______________</a:t>
            </a:r>
          </a:p>
          <a:p>
            <a:r>
              <a:rPr lang="it-IT" dirty="0" smtClean="0"/>
              <a:t>Secondaria di 1°</a:t>
            </a:r>
          </a:p>
          <a:p>
            <a:r>
              <a:rPr lang="it-IT" dirty="0" smtClean="0"/>
              <a:t>_______________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69378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2533" y="365126"/>
            <a:ext cx="11548534" cy="725920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Organigramma a.s. 2024.2025 IC Val </a:t>
            </a:r>
            <a:r>
              <a:rPr lang="it-I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Nervia</a:t>
            </a:r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nomine fiduciaria</a:t>
            </a:r>
            <a:endParaRPr lang="it-I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3196388" y="1091046"/>
            <a:ext cx="5181599" cy="6497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Staff del Dirigente</a:t>
            </a:r>
            <a:endParaRPr lang="it-IT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61737" y="2225842"/>
            <a:ext cx="1125933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/>
              <a:t>Figure facenti parte dello staff del Dirigente Scolastico</a:t>
            </a:r>
            <a:r>
              <a:rPr lang="it-IT" sz="3200" dirty="0" smtClean="0"/>
              <a:t>.</a:t>
            </a:r>
          </a:p>
          <a:p>
            <a:endParaRPr lang="it-IT" sz="32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3200" dirty="0" smtClean="0"/>
              <a:t>Collaboratori del Dirigente Scolastico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3200" dirty="0" smtClean="0"/>
              <a:t>Funzioni Strumentali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3200" dirty="0" smtClean="0"/>
              <a:t>Fiduciari di Plesso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3200" dirty="0" smtClean="0"/>
              <a:t>Animatore digitale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63807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2533" y="365126"/>
            <a:ext cx="11548534" cy="725920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Organigramma a.s. 2024.2025 IC Val </a:t>
            </a:r>
            <a:r>
              <a:rPr lang="it-I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Nervia</a:t>
            </a:r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nomine fiduciaria</a:t>
            </a:r>
            <a:endParaRPr lang="it-I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3556000" y="1411796"/>
            <a:ext cx="5181599" cy="6095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Aree</a:t>
            </a:r>
            <a:endParaRPr lang="it-IT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642534" y="2382252"/>
            <a:ext cx="833164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it-IT" sz="3200" dirty="0" smtClean="0"/>
              <a:t>Inclusione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3200" dirty="0" smtClean="0"/>
              <a:t>Gestionale e </a:t>
            </a:r>
            <a:r>
              <a:rPr lang="it-IT" sz="3200" dirty="0" smtClean="0"/>
              <a:t>Organizzativa (PTOF)</a:t>
            </a:r>
            <a:endParaRPr lang="it-IT" sz="32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3200" dirty="0" smtClean="0"/>
              <a:t>Formazione </a:t>
            </a:r>
            <a:r>
              <a:rPr lang="it-IT" sz="3200" dirty="0" smtClean="0"/>
              <a:t>Docenti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3200" dirty="0" smtClean="0"/>
              <a:t>Informatica</a:t>
            </a:r>
            <a:r>
              <a:rPr lang="it-IT" sz="3200" dirty="0"/>
              <a:t>, nuove tecnologie e sito web</a:t>
            </a:r>
            <a:endParaRPr lang="it-IT" sz="32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397470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3234</TotalTime>
  <Words>335</Words>
  <Application>Microsoft Office PowerPoint</Application>
  <PresentationFormat>Widescreen</PresentationFormat>
  <Paragraphs>147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Tema di Office</vt:lpstr>
      <vt:lpstr>Collegio docenti del 2 settembre 2024</vt:lpstr>
      <vt:lpstr>Organigramma a.s. 2024.2025 IC Val Nervia: nomine fiduciaria</vt:lpstr>
      <vt:lpstr>Organigramma a.s. 2024.2025 IC Val Nervia: nomine fiduciaria</vt:lpstr>
      <vt:lpstr>Organigramma a.s. 2024.2025 IC Val Nervia: nomine fiduciaria</vt:lpstr>
      <vt:lpstr>Organigramma a.s. 2024.2025 IC Val Nervia: nomine fiduciaria</vt:lpstr>
      <vt:lpstr>Organigramma a.s. 2024.2025 IC Val Nervia: nomine fiduciaria</vt:lpstr>
      <vt:lpstr>Organigramma a.s. 2024.2025 IC Val Nervia: nomine fiduciaria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Collegio docenti del 2 settembre 2024</dc:title>
  <dc:creator>Dirigente</dc:creator>
  <cp:lastModifiedBy>Dirigente</cp:lastModifiedBy>
  <cp:revision>25</cp:revision>
  <dcterms:created xsi:type="dcterms:W3CDTF">2024-08-23T14:38:34Z</dcterms:created>
  <dcterms:modified xsi:type="dcterms:W3CDTF">2024-08-26T11:39:19Z</dcterms:modified>
</cp:coreProperties>
</file>